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65" r:id="rId4"/>
    <p:sldId id="266" r:id="rId5"/>
    <p:sldId id="264" r:id="rId6"/>
    <p:sldId id="267" r:id="rId7"/>
    <p:sldId id="268" r:id="rId8"/>
    <p:sldId id="269" r:id="rId9"/>
    <p:sldId id="270" r:id="rId10"/>
    <p:sldId id="258" r:id="rId11"/>
    <p:sldId id="259" r:id="rId12"/>
    <p:sldId id="260" r:id="rId13"/>
    <p:sldId id="261" r:id="rId14"/>
    <p:sldId id="262" r:id="rId15"/>
    <p:sldId id="271"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70" d="100"/>
          <a:sy n="70" d="100"/>
        </p:scale>
        <p:origin x="-516"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92E7EF-6F04-48F5-9B7F-DE6DEF11D3D0}" type="datetimeFigureOut">
              <a:rPr lang="en-US" smtClean="0"/>
              <a:pPr/>
              <a:t>7/7/2009</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FC5996-4F5B-4BEB-8E94-59E0E2BC78A0}"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1EFC5996-4F5B-4BEB-8E94-59E0E2BC78A0}" type="slidenum">
              <a:rPr lang="en-GB" smtClean="0"/>
              <a:pPr/>
              <a:t>5</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27208D4C-2353-43D8-AC4F-CD5CB00CB791}" type="datetimeFigureOut">
              <a:rPr lang="en-US" smtClean="0"/>
              <a:pPr/>
              <a:t>7/7/2009</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21FCCB21-3F97-4C45-81BB-FE57AAC29E4F}" type="slidenum">
              <a:rPr lang="en-GB" smtClean="0"/>
              <a:pPr/>
              <a:t>‹#›</a:t>
            </a:fld>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7208D4C-2353-43D8-AC4F-CD5CB00CB791}" type="datetimeFigureOut">
              <a:rPr lang="en-US" smtClean="0"/>
              <a:pPr/>
              <a:t>7/7/2009</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21FCCB21-3F97-4C45-81BB-FE57AAC29E4F}" type="slidenum">
              <a:rPr lang="en-GB" smtClean="0"/>
              <a:pPr/>
              <a:t>‹#›</a:t>
            </a:fld>
            <a:endParaRPr lang="en-GB"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7208D4C-2353-43D8-AC4F-CD5CB00CB791}" type="datetimeFigureOut">
              <a:rPr lang="en-US" smtClean="0"/>
              <a:pPr/>
              <a:t>7/7/2009</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21FCCB21-3F97-4C45-81BB-FE57AAC29E4F}" type="slidenum">
              <a:rPr lang="en-GB" smtClean="0"/>
              <a:pPr/>
              <a:t>‹#›</a:t>
            </a:fld>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7208D4C-2353-43D8-AC4F-CD5CB00CB791}" type="datetimeFigureOut">
              <a:rPr lang="en-US" smtClean="0"/>
              <a:pPr/>
              <a:t>7/7/2009</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21FCCB21-3F97-4C45-81BB-FE57AAC29E4F}" type="slidenum">
              <a:rPr lang="en-GB" smtClean="0"/>
              <a:pPr/>
              <a:t>‹#›</a:t>
            </a:fld>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208D4C-2353-43D8-AC4F-CD5CB00CB791}" type="datetimeFigureOut">
              <a:rPr lang="en-US" smtClean="0"/>
              <a:pPr/>
              <a:t>7/7/2009</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21FCCB21-3F97-4C45-81BB-FE57AAC29E4F}" type="slidenum">
              <a:rPr lang="en-GB" smtClean="0"/>
              <a:pPr/>
              <a:t>‹#›</a:t>
            </a:fld>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27208D4C-2353-43D8-AC4F-CD5CB00CB791}" type="datetimeFigureOut">
              <a:rPr lang="en-US" smtClean="0"/>
              <a:pPr/>
              <a:t>7/7/2009</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21FCCB21-3F97-4C45-81BB-FE57AAC29E4F}" type="slidenum">
              <a:rPr lang="en-GB" smtClean="0"/>
              <a:pPr/>
              <a:t>‹#›</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27208D4C-2353-43D8-AC4F-CD5CB00CB791}" type="datetimeFigureOut">
              <a:rPr lang="en-US" smtClean="0"/>
              <a:pPr/>
              <a:t>7/7/2009</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21FCCB21-3F97-4C45-81BB-FE57AAC29E4F}" type="slidenum">
              <a:rPr lang="en-GB" smtClean="0"/>
              <a:pPr/>
              <a:t>‹#›</a:t>
            </a:fld>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27208D4C-2353-43D8-AC4F-CD5CB00CB791}" type="datetimeFigureOut">
              <a:rPr lang="en-US" smtClean="0"/>
              <a:pPr/>
              <a:t>7/7/2009</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21FCCB21-3F97-4C45-81BB-FE57AAC29E4F}" type="slidenum">
              <a:rPr lang="en-GB" smtClean="0"/>
              <a:pPr/>
              <a:t>‹#›</a:t>
            </a:fld>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208D4C-2353-43D8-AC4F-CD5CB00CB791}" type="datetimeFigureOut">
              <a:rPr lang="en-US" smtClean="0"/>
              <a:pPr/>
              <a:t>7/7/2009</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21FCCB21-3F97-4C45-81BB-FE57AAC29E4F}" type="slidenum">
              <a:rPr lang="en-GB" smtClean="0"/>
              <a:pPr/>
              <a:t>‹#›</a:t>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208D4C-2353-43D8-AC4F-CD5CB00CB791}" type="datetimeFigureOut">
              <a:rPr lang="en-US" smtClean="0"/>
              <a:pPr/>
              <a:t>7/7/2009</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21FCCB21-3F97-4C45-81BB-FE57AAC29E4F}" type="slidenum">
              <a:rPr lang="en-GB" smtClean="0"/>
              <a:pPr/>
              <a:t>‹#›</a:t>
            </a:fld>
            <a:endParaRPr lang="en-GB"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208D4C-2353-43D8-AC4F-CD5CB00CB791}" type="datetimeFigureOut">
              <a:rPr lang="en-US" smtClean="0"/>
              <a:pPr/>
              <a:t>7/7/2009</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21FCCB21-3F97-4C45-81BB-FE57AAC29E4F}" type="slidenum">
              <a:rPr lang="en-GB" smtClean="0"/>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20000" r="-20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208D4C-2353-43D8-AC4F-CD5CB00CB791}" type="datetimeFigureOut">
              <a:rPr lang="en-US" smtClean="0"/>
              <a:pPr/>
              <a:t>7/7/2009</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FCCB21-3F97-4C45-81BB-FE57AAC29E4F}" type="slidenum">
              <a:rPr lang="en-GB" smtClean="0"/>
              <a:pPr/>
              <a:t>‹#›</a:t>
            </a:fld>
            <a:endParaRPr lang="en-GB"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0" r="-20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GB" dirty="0" smtClean="0">
                <a:solidFill>
                  <a:schemeClr val="tx1"/>
                </a:solidFill>
              </a:rPr>
              <a:t>By Dominic Morgan, Joe Herbert- Smith, </a:t>
            </a:r>
            <a:r>
              <a:rPr lang="en-GB" dirty="0">
                <a:solidFill>
                  <a:schemeClr val="tx1"/>
                </a:solidFill>
              </a:rPr>
              <a:t>A</a:t>
            </a:r>
            <a:r>
              <a:rPr lang="en-GB" dirty="0" smtClean="0">
                <a:solidFill>
                  <a:schemeClr val="tx1"/>
                </a:solidFill>
              </a:rPr>
              <a:t>lex dean, Matthew Crompton</a:t>
            </a:r>
            <a:endParaRPr lang="en-GB" dirty="0">
              <a:solidFill>
                <a:schemeClr val="tx1"/>
              </a:solidFill>
            </a:endParaRPr>
          </a:p>
        </p:txBody>
      </p:sp>
      <p:sp>
        <p:nvSpPr>
          <p:cNvPr id="7" name="TextBox 6"/>
          <p:cNvSpPr txBox="1"/>
          <p:nvPr/>
        </p:nvSpPr>
        <p:spPr>
          <a:xfrm>
            <a:off x="1785918" y="1928802"/>
            <a:ext cx="5643602" cy="1446550"/>
          </a:xfrm>
          <a:prstGeom prst="rect">
            <a:avLst/>
          </a:prstGeom>
          <a:noFill/>
        </p:spPr>
        <p:txBody>
          <a:bodyPr wrap="square" rtlCol="0">
            <a:spAutoFit/>
          </a:bodyPr>
          <a:lstStyle/>
          <a:p>
            <a:r>
              <a:rPr lang="en-GB" sz="4400" b="1" dirty="0" smtClean="0"/>
              <a:t>Scalextrics 4 schools</a:t>
            </a:r>
          </a:p>
          <a:p>
            <a:r>
              <a:rPr lang="en-GB" sz="4400" b="1" dirty="0" smtClean="0"/>
              <a:t>   SNHS presentation</a:t>
            </a:r>
            <a:endParaRPr lang="en-GB" sz="4400" b="1" dirty="0"/>
          </a:p>
        </p:txBody>
      </p:sp>
      <p:sp>
        <p:nvSpPr>
          <p:cNvPr id="1027" name="WordArt 3"/>
          <p:cNvSpPr>
            <a:spLocks noChangeArrowheads="1" noChangeShapeType="1" noTextEdit="1"/>
          </p:cNvSpPr>
          <p:nvPr/>
        </p:nvSpPr>
        <p:spPr bwMode="auto">
          <a:xfrm rot="21271802">
            <a:off x="188420" y="413068"/>
            <a:ext cx="3313112" cy="1851025"/>
          </a:xfrm>
          <a:prstGeom prst="rect">
            <a:avLst/>
          </a:prstGeom>
        </p:spPr>
        <p:txBody>
          <a:bodyPr wrap="none" fromWordArt="1">
            <a:prstTxWarp prst="textSlantUp">
              <a:avLst>
                <a:gd name="adj" fmla="val 55556"/>
              </a:avLst>
            </a:prstTxWarp>
          </a:bodyPr>
          <a:lstStyle/>
          <a:p>
            <a:pPr algn="ctr" rtl="0"/>
            <a:r>
              <a:rPr lang="en-GB" sz="3600" kern="10" spc="0" dirty="0" smtClean="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C.D.S</a:t>
            </a:r>
            <a:endParaRPr lang="en-GB" sz="3600" kern="10" spc="0" dirty="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endParaRPr>
          </a:p>
        </p:txBody>
      </p:sp>
      <p:sp>
        <p:nvSpPr>
          <p:cNvPr id="1028" name="WordArt 4"/>
          <p:cNvSpPr>
            <a:spLocks noChangeArrowheads="1" noChangeShapeType="1" noTextEdit="1"/>
          </p:cNvSpPr>
          <p:nvPr/>
        </p:nvSpPr>
        <p:spPr bwMode="auto">
          <a:xfrm rot="20952767">
            <a:off x="3739876" y="4621460"/>
            <a:ext cx="5286375" cy="1757362"/>
          </a:xfrm>
          <a:prstGeom prst="rect">
            <a:avLst/>
          </a:prstGeom>
        </p:spPr>
        <p:txBody>
          <a:bodyPr wrap="none" fromWordArt="1">
            <a:prstTxWarp prst="textSlantUp">
              <a:avLst>
                <a:gd name="adj" fmla="val 55556"/>
              </a:avLst>
            </a:prstTxWarp>
          </a:bodyPr>
          <a:lstStyle/>
          <a:p>
            <a:pPr algn="ctr" rtl="0"/>
            <a:r>
              <a:rPr lang="en-GB" sz="3600" kern="10" spc="0" dirty="0" smtClean="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SUPERACERS</a:t>
            </a:r>
            <a:endParaRPr lang="en-GB" sz="3600" kern="10" spc="0" dirty="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285728"/>
            <a:ext cx="8229600" cy="1143000"/>
          </a:xfrm>
        </p:spPr>
        <p:txBody>
          <a:bodyPr/>
          <a:lstStyle/>
          <a:p>
            <a:r>
              <a:rPr lang="en-GB" u="sng" dirty="0" smtClean="0"/>
              <a:t>The car</a:t>
            </a:r>
            <a:endParaRPr lang="en-GB" u="sng" dirty="0"/>
          </a:p>
        </p:txBody>
      </p:sp>
      <p:sp>
        <p:nvSpPr>
          <p:cNvPr id="3" name="Content Placeholder 2"/>
          <p:cNvSpPr>
            <a:spLocks noGrp="1"/>
          </p:cNvSpPr>
          <p:nvPr>
            <p:ph idx="1"/>
          </p:nvPr>
        </p:nvSpPr>
        <p:spPr/>
        <p:txBody>
          <a:bodyPr/>
          <a:lstStyle/>
          <a:p>
            <a:r>
              <a:rPr lang="en-GB" dirty="0" smtClean="0"/>
              <a:t>These are our initial sketches</a:t>
            </a:r>
            <a:endParaRPr lang="en-GB" dirty="0"/>
          </a:p>
        </p:txBody>
      </p:sp>
      <p:sp>
        <p:nvSpPr>
          <p:cNvPr id="4" name="Rectangle 3"/>
          <p:cNvSpPr/>
          <p:nvPr/>
        </p:nvSpPr>
        <p:spPr>
          <a:xfrm rot="20574655">
            <a:off x="214282" y="213161"/>
            <a:ext cx="2680620" cy="1446550"/>
          </a:xfrm>
          <a:prstGeom prst="rect">
            <a:avLst/>
          </a:prstGeom>
        </p:spPr>
        <p:txBody>
          <a:bodyPr wrap="square">
            <a:spAutoFit/>
          </a:bodyPr>
          <a:lstStyle/>
          <a:p>
            <a:r>
              <a:rPr lang="en-GB" sz="8800" kern="10" dirty="0" smtClean="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C.D.S</a:t>
            </a:r>
            <a:endParaRPr lang="en-GB" sz="8800" dirty="0"/>
          </a:p>
        </p:txBody>
      </p:sp>
      <p:sp>
        <p:nvSpPr>
          <p:cNvPr id="5" name="Rectangle 4"/>
          <p:cNvSpPr/>
          <p:nvPr/>
        </p:nvSpPr>
        <p:spPr>
          <a:xfrm>
            <a:off x="4071934" y="5657671"/>
            <a:ext cx="4849404" cy="1200329"/>
          </a:xfrm>
          <a:prstGeom prst="rect">
            <a:avLst/>
          </a:prstGeom>
        </p:spPr>
        <p:txBody>
          <a:bodyPr wrap="none">
            <a:spAutoFit/>
          </a:bodyPr>
          <a:lstStyle/>
          <a:p>
            <a:r>
              <a:rPr lang="en-GB" sz="7200" kern="10" dirty="0" smtClean="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SUPERACERS</a:t>
            </a:r>
            <a:endParaRPr lang="en-GB" sz="7200" dirty="0"/>
          </a:p>
        </p:txBody>
      </p:sp>
      <p:pic>
        <p:nvPicPr>
          <p:cNvPr id="2050" name="Picture 2" descr="N:\year 8\Technology\resistant materials\DSCN4162.JPG"/>
          <p:cNvPicPr>
            <a:picLocks noChangeAspect="1" noChangeArrowheads="1"/>
          </p:cNvPicPr>
          <p:nvPr/>
        </p:nvPicPr>
        <p:blipFill>
          <a:blip r:embed="rId2" cstate="print"/>
          <a:srcRect/>
          <a:stretch>
            <a:fillRect/>
          </a:stretch>
        </p:blipFill>
        <p:spPr bwMode="auto">
          <a:xfrm>
            <a:off x="1785918" y="2214554"/>
            <a:ext cx="5000660" cy="35719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solidFill>
                  <a:srgbClr val="FFFF00"/>
                </a:solidFill>
              </a:rPr>
              <a:t/>
            </a:r>
            <a:br>
              <a:rPr lang="en-GB" dirty="0" smtClean="0">
                <a:solidFill>
                  <a:srgbClr val="FFFF00"/>
                </a:solidFill>
              </a:rPr>
            </a:br>
            <a:r>
              <a:rPr lang="en-GB" u="sng" dirty="0" smtClean="0"/>
              <a:t>Our method of making</a:t>
            </a:r>
            <a:endParaRPr lang="en-GB" u="sng" dirty="0"/>
          </a:p>
        </p:txBody>
      </p:sp>
      <p:sp>
        <p:nvSpPr>
          <p:cNvPr id="3" name="Content Placeholder 2"/>
          <p:cNvSpPr>
            <a:spLocks noGrp="1"/>
          </p:cNvSpPr>
          <p:nvPr>
            <p:ph idx="1"/>
          </p:nvPr>
        </p:nvSpPr>
        <p:spPr>
          <a:xfrm>
            <a:off x="428596" y="2000240"/>
            <a:ext cx="8229600" cy="4525963"/>
          </a:xfrm>
        </p:spPr>
        <p:txBody>
          <a:bodyPr/>
          <a:lstStyle/>
          <a:p>
            <a:r>
              <a:rPr lang="en-GB" dirty="0" smtClean="0"/>
              <a:t>We started by lowering the height by about 1cm then we shortened the length by about 1cm.</a:t>
            </a:r>
          </a:p>
          <a:p>
            <a:r>
              <a:rPr lang="en-GB" dirty="0" smtClean="0"/>
              <a:t>We also altered the initial standard body to lower the centre of gravity.</a:t>
            </a:r>
          </a:p>
          <a:p>
            <a:pPr>
              <a:buNone/>
            </a:pPr>
            <a:endParaRPr lang="en-GB" b="1" dirty="0"/>
          </a:p>
        </p:txBody>
      </p:sp>
      <p:sp>
        <p:nvSpPr>
          <p:cNvPr id="4" name="Rectangle 3"/>
          <p:cNvSpPr/>
          <p:nvPr/>
        </p:nvSpPr>
        <p:spPr>
          <a:xfrm rot="20623372">
            <a:off x="357158" y="357166"/>
            <a:ext cx="1823364" cy="1015663"/>
          </a:xfrm>
          <a:prstGeom prst="rect">
            <a:avLst/>
          </a:prstGeom>
        </p:spPr>
        <p:txBody>
          <a:bodyPr wrap="square">
            <a:spAutoFit/>
          </a:bodyPr>
          <a:lstStyle/>
          <a:p>
            <a:r>
              <a:rPr lang="en-GB" sz="6000" kern="10" dirty="0" smtClean="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C.D.S</a:t>
            </a:r>
            <a:endParaRPr lang="en-GB" sz="6000" dirty="0"/>
          </a:p>
        </p:txBody>
      </p:sp>
      <p:sp>
        <p:nvSpPr>
          <p:cNvPr id="5" name="Rectangle 4"/>
          <p:cNvSpPr/>
          <p:nvPr/>
        </p:nvSpPr>
        <p:spPr>
          <a:xfrm rot="21122119">
            <a:off x="4551281" y="5565016"/>
            <a:ext cx="4073551" cy="1015663"/>
          </a:xfrm>
          <a:prstGeom prst="rect">
            <a:avLst/>
          </a:prstGeom>
        </p:spPr>
        <p:txBody>
          <a:bodyPr wrap="none">
            <a:spAutoFit/>
          </a:bodyPr>
          <a:lstStyle/>
          <a:p>
            <a:r>
              <a:rPr lang="en-GB" sz="6000" kern="10" dirty="0" smtClean="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SUPERACERS</a:t>
            </a:r>
            <a:endParaRPr lang="en-GB" sz="60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u="sng" dirty="0"/>
              <a:t>I</a:t>
            </a:r>
            <a:r>
              <a:rPr lang="en-GB" u="sng" dirty="0" smtClean="0"/>
              <a:t>mages</a:t>
            </a:r>
            <a:endParaRPr lang="en-GB" u="sng" dirty="0"/>
          </a:p>
        </p:txBody>
      </p:sp>
      <p:sp>
        <p:nvSpPr>
          <p:cNvPr id="6" name="Rectangle 5"/>
          <p:cNvSpPr/>
          <p:nvPr/>
        </p:nvSpPr>
        <p:spPr>
          <a:xfrm rot="20642766">
            <a:off x="793725" y="413635"/>
            <a:ext cx="2651614" cy="1015663"/>
          </a:xfrm>
          <a:prstGeom prst="rect">
            <a:avLst/>
          </a:prstGeom>
        </p:spPr>
        <p:txBody>
          <a:bodyPr wrap="square">
            <a:spAutoFit/>
          </a:bodyPr>
          <a:lstStyle/>
          <a:p>
            <a:r>
              <a:rPr lang="en-GB" sz="6000" i="1" kern="10" dirty="0" smtClean="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C.D.S</a:t>
            </a:r>
            <a:endParaRPr lang="en-GB" sz="6000" i="1" dirty="0"/>
          </a:p>
        </p:txBody>
      </p:sp>
      <p:sp>
        <p:nvSpPr>
          <p:cNvPr id="7" name="Rectangle 6"/>
          <p:cNvSpPr/>
          <p:nvPr/>
        </p:nvSpPr>
        <p:spPr>
          <a:xfrm rot="20573564">
            <a:off x="4559832" y="5265665"/>
            <a:ext cx="4073551" cy="1015663"/>
          </a:xfrm>
          <a:prstGeom prst="rect">
            <a:avLst/>
          </a:prstGeom>
        </p:spPr>
        <p:txBody>
          <a:bodyPr wrap="none">
            <a:spAutoFit/>
          </a:bodyPr>
          <a:lstStyle/>
          <a:p>
            <a:r>
              <a:rPr lang="en-GB" sz="6000" kern="10" dirty="0" smtClean="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SUPERACERS</a:t>
            </a:r>
            <a:endParaRPr lang="en-GB" sz="6000" dirty="0"/>
          </a:p>
        </p:txBody>
      </p:sp>
      <p:pic>
        <p:nvPicPr>
          <p:cNvPr id="3074" name="Picture 2" descr="N:\year 8\Technology\resistant materials\DSCN4165.JPG"/>
          <p:cNvPicPr>
            <a:picLocks noChangeAspect="1" noChangeArrowheads="1"/>
          </p:cNvPicPr>
          <p:nvPr/>
        </p:nvPicPr>
        <p:blipFill>
          <a:blip r:embed="rId2" cstate="print"/>
          <a:srcRect/>
          <a:stretch>
            <a:fillRect/>
          </a:stretch>
        </p:blipFill>
        <p:spPr bwMode="auto">
          <a:xfrm rot="20296034">
            <a:off x="357158" y="1571613"/>
            <a:ext cx="3333773" cy="2500330"/>
          </a:xfrm>
          <a:prstGeom prst="rect">
            <a:avLst/>
          </a:prstGeom>
          <a:ln>
            <a:noFill/>
          </a:ln>
          <a:effectLst>
            <a:softEdge rad="112500"/>
          </a:effectLst>
        </p:spPr>
      </p:pic>
      <p:pic>
        <p:nvPicPr>
          <p:cNvPr id="3075" name="Picture 3" descr="N:\year 8\Technology\resistant materials\DSCN4163.JPG"/>
          <p:cNvPicPr>
            <a:picLocks noChangeAspect="1" noChangeArrowheads="1"/>
          </p:cNvPicPr>
          <p:nvPr/>
        </p:nvPicPr>
        <p:blipFill>
          <a:blip r:embed="rId3" cstate="print"/>
          <a:srcRect/>
          <a:stretch>
            <a:fillRect/>
          </a:stretch>
        </p:blipFill>
        <p:spPr bwMode="auto">
          <a:xfrm rot="20368944">
            <a:off x="5260087" y="903224"/>
            <a:ext cx="3257539" cy="2443154"/>
          </a:xfrm>
          <a:prstGeom prst="rect">
            <a:avLst/>
          </a:prstGeom>
          <a:noFill/>
        </p:spPr>
      </p:pic>
      <p:pic>
        <p:nvPicPr>
          <p:cNvPr id="3076" name="Picture 4" descr="N:\year 8\Technology\resistant materials\DSCN4166.JPG"/>
          <p:cNvPicPr>
            <a:picLocks noChangeAspect="1" noChangeArrowheads="1"/>
          </p:cNvPicPr>
          <p:nvPr/>
        </p:nvPicPr>
        <p:blipFill>
          <a:blip r:embed="rId4" cstate="print"/>
          <a:srcRect/>
          <a:stretch>
            <a:fillRect/>
          </a:stretch>
        </p:blipFill>
        <p:spPr bwMode="auto">
          <a:xfrm rot="20251715">
            <a:off x="857224" y="4214818"/>
            <a:ext cx="3357586" cy="2364585"/>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u="sng" dirty="0" smtClean="0"/>
              <a:t>Exploded assembly images</a:t>
            </a:r>
            <a:endParaRPr lang="en-GB" u="sng" dirty="0"/>
          </a:p>
        </p:txBody>
      </p:sp>
      <p:sp>
        <p:nvSpPr>
          <p:cNvPr id="4" name="Rectangle 3"/>
          <p:cNvSpPr/>
          <p:nvPr/>
        </p:nvSpPr>
        <p:spPr>
          <a:xfrm>
            <a:off x="0" y="0"/>
            <a:ext cx="1718740" cy="1015663"/>
          </a:xfrm>
          <a:prstGeom prst="rect">
            <a:avLst/>
          </a:prstGeom>
        </p:spPr>
        <p:txBody>
          <a:bodyPr wrap="none">
            <a:spAutoFit/>
          </a:bodyPr>
          <a:lstStyle/>
          <a:p>
            <a:r>
              <a:rPr lang="en-GB" sz="6000" i="1" kern="10" dirty="0" smtClean="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C.D.S</a:t>
            </a:r>
            <a:endParaRPr lang="en-GB" sz="6000" dirty="0"/>
          </a:p>
        </p:txBody>
      </p:sp>
      <p:sp>
        <p:nvSpPr>
          <p:cNvPr id="5" name="Rectangle 4"/>
          <p:cNvSpPr/>
          <p:nvPr/>
        </p:nvSpPr>
        <p:spPr>
          <a:xfrm rot="20528303">
            <a:off x="5012860" y="5242098"/>
            <a:ext cx="4073551" cy="1015663"/>
          </a:xfrm>
          <a:prstGeom prst="rect">
            <a:avLst/>
          </a:prstGeom>
        </p:spPr>
        <p:txBody>
          <a:bodyPr wrap="none">
            <a:spAutoFit/>
          </a:bodyPr>
          <a:lstStyle/>
          <a:p>
            <a:r>
              <a:rPr lang="en-GB" sz="6000" kern="10" dirty="0" smtClean="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SUPERACERS</a:t>
            </a:r>
            <a:endParaRPr lang="en-GB" sz="6000" dirty="0"/>
          </a:p>
        </p:txBody>
      </p:sp>
      <p:pic>
        <p:nvPicPr>
          <p:cNvPr id="4098" name="Picture 2" descr="N:\year 8\Technology\resistant materials\DSCN4167.JPG"/>
          <p:cNvPicPr>
            <a:picLocks noGrp="1" noChangeAspect="1" noChangeArrowheads="1"/>
          </p:cNvPicPr>
          <p:nvPr>
            <p:ph idx="1"/>
          </p:nvPr>
        </p:nvPicPr>
        <p:blipFill>
          <a:blip r:embed="rId2" cstate="print"/>
          <a:srcRect/>
          <a:stretch>
            <a:fillRect/>
          </a:stretch>
        </p:blipFill>
        <p:spPr bwMode="auto">
          <a:xfrm>
            <a:off x="714348" y="1643050"/>
            <a:ext cx="4876800" cy="36576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u="sng" dirty="0" smtClean="0"/>
              <a:t>The car</a:t>
            </a:r>
            <a:endParaRPr lang="en-GB" u="sng" dirty="0"/>
          </a:p>
        </p:txBody>
      </p:sp>
      <p:sp>
        <p:nvSpPr>
          <p:cNvPr id="4" name="Rectangle 3"/>
          <p:cNvSpPr/>
          <p:nvPr/>
        </p:nvSpPr>
        <p:spPr>
          <a:xfrm rot="19961444">
            <a:off x="422927" y="337672"/>
            <a:ext cx="1718740" cy="1015663"/>
          </a:xfrm>
          <a:prstGeom prst="rect">
            <a:avLst/>
          </a:prstGeom>
        </p:spPr>
        <p:txBody>
          <a:bodyPr wrap="none">
            <a:spAutoFit/>
          </a:bodyPr>
          <a:lstStyle/>
          <a:p>
            <a:r>
              <a:rPr lang="en-GB" sz="6000" i="1" kern="10" dirty="0" smtClean="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C.D.S</a:t>
            </a:r>
            <a:endParaRPr lang="en-GB" sz="6000" dirty="0"/>
          </a:p>
        </p:txBody>
      </p:sp>
      <p:sp>
        <p:nvSpPr>
          <p:cNvPr id="5" name="Rectangle 4"/>
          <p:cNvSpPr/>
          <p:nvPr/>
        </p:nvSpPr>
        <p:spPr>
          <a:xfrm rot="20528303">
            <a:off x="5012860" y="5242098"/>
            <a:ext cx="4073551" cy="1015663"/>
          </a:xfrm>
          <a:prstGeom prst="rect">
            <a:avLst/>
          </a:prstGeom>
        </p:spPr>
        <p:txBody>
          <a:bodyPr wrap="none">
            <a:spAutoFit/>
          </a:bodyPr>
          <a:lstStyle/>
          <a:p>
            <a:r>
              <a:rPr lang="en-GB" sz="6000" kern="10" dirty="0" smtClean="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SUPERACERS</a:t>
            </a:r>
            <a:endParaRPr lang="en-GB" sz="6000" dirty="0"/>
          </a:p>
        </p:txBody>
      </p:sp>
      <p:pic>
        <p:nvPicPr>
          <p:cNvPr id="5122" name="Picture 2" descr="N:\year 8\Technology\resistant materials\DSCN4164.JPG"/>
          <p:cNvPicPr>
            <a:picLocks noGrp="1" noChangeAspect="1" noChangeArrowheads="1"/>
          </p:cNvPicPr>
          <p:nvPr>
            <p:ph idx="1"/>
          </p:nvPr>
        </p:nvPicPr>
        <p:blipFill>
          <a:blip r:embed="rId2" cstate="print"/>
          <a:srcRect/>
          <a:stretch>
            <a:fillRect/>
          </a:stretch>
        </p:blipFill>
        <p:spPr bwMode="auto">
          <a:xfrm>
            <a:off x="2500298" y="2357430"/>
            <a:ext cx="3669255" cy="27519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u="sng" dirty="0" smtClean="0"/>
              <a:t>Other alterations</a:t>
            </a:r>
            <a:endParaRPr lang="en-GB" u="sng" dirty="0"/>
          </a:p>
        </p:txBody>
      </p:sp>
      <p:sp>
        <p:nvSpPr>
          <p:cNvPr id="3" name="Content Placeholder 2"/>
          <p:cNvSpPr>
            <a:spLocks noGrp="1"/>
          </p:cNvSpPr>
          <p:nvPr>
            <p:ph idx="1"/>
          </p:nvPr>
        </p:nvSpPr>
        <p:spPr/>
        <p:txBody>
          <a:bodyPr/>
          <a:lstStyle/>
          <a:p>
            <a:r>
              <a:rPr lang="en-GB" dirty="0" smtClean="0"/>
              <a:t>After we had been to the regional heat at Bristol we realised that the guide blade wasn’t registering in the timing gates they used, because we had blocked the wheel movement up and down so we could have a low body.</a:t>
            </a:r>
          </a:p>
          <a:p>
            <a:r>
              <a:rPr lang="en-GB" dirty="0" smtClean="0"/>
              <a:t>After this we made the front wheel arches bigger in our second </a:t>
            </a:r>
            <a:r>
              <a:rPr lang="en-GB" smtClean="0"/>
              <a:t>body mould.</a:t>
            </a:r>
          </a:p>
          <a:p>
            <a:endParaRPr lang="en-GB"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214290"/>
            <a:ext cx="8229600" cy="1143000"/>
          </a:xfrm>
        </p:spPr>
        <p:txBody>
          <a:bodyPr/>
          <a:lstStyle/>
          <a:p>
            <a:r>
              <a:rPr lang="en-GB" u="sng" dirty="0" smtClean="0"/>
              <a:t>C.D.S Superacers</a:t>
            </a:r>
            <a:endParaRPr lang="en-GB" u="sng" dirty="0"/>
          </a:p>
        </p:txBody>
      </p:sp>
      <p:sp>
        <p:nvSpPr>
          <p:cNvPr id="3" name="Content Placeholder 2"/>
          <p:cNvSpPr>
            <a:spLocks noGrp="1"/>
          </p:cNvSpPr>
          <p:nvPr>
            <p:ph idx="1"/>
          </p:nvPr>
        </p:nvSpPr>
        <p:spPr>
          <a:xfrm>
            <a:off x="500034" y="2071678"/>
            <a:ext cx="8229600" cy="3357586"/>
          </a:xfrm>
        </p:spPr>
        <p:txBody>
          <a:bodyPr>
            <a:normAutofit lnSpcReduction="10000"/>
          </a:bodyPr>
          <a:lstStyle/>
          <a:p>
            <a:r>
              <a:rPr lang="en-GB" dirty="0" smtClean="0"/>
              <a:t>This is the name of our team it is a combination of all the teams names.   </a:t>
            </a:r>
          </a:p>
          <a:p>
            <a:pPr lvl="1">
              <a:buNone/>
            </a:pPr>
            <a:r>
              <a:rPr lang="en-GB" dirty="0" smtClean="0"/>
              <a:t>Team manager :</a:t>
            </a:r>
            <a:r>
              <a:rPr lang="en-GB" dirty="0" smtClean="0">
                <a:solidFill>
                  <a:srgbClr val="FFFF00"/>
                </a:solidFill>
              </a:rPr>
              <a:t>C</a:t>
            </a:r>
            <a:r>
              <a:rPr lang="en-GB" dirty="0" smtClean="0"/>
              <a:t>rompton</a:t>
            </a:r>
          </a:p>
          <a:p>
            <a:pPr lvl="1">
              <a:buNone/>
            </a:pPr>
            <a:r>
              <a:rPr lang="en-GB" dirty="0" smtClean="0"/>
              <a:t>Designers/ Marketing :</a:t>
            </a:r>
            <a:r>
              <a:rPr lang="en-GB" dirty="0" smtClean="0">
                <a:solidFill>
                  <a:srgbClr val="FFFF00"/>
                </a:solidFill>
              </a:rPr>
              <a:t>D</a:t>
            </a:r>
            <a:r>
              <a:rPr lang="en-GB" dirty="0" smtClean="0"/>
              <a:t>ean/</a:t>
            </a:r>
            <a:r>
              <a:rPr lang="en-GB" dirty="0" smtClean="0">
                <a:solidFill>
                  <a:srgbClr val="FFFF00"/>
                </a:solidFill>
              </a:rPr>
              <a:t>D</a:t>
            </a:r>
            <a:r>
              <a:rPr lang="en-GB" dirty="0" smtClean="0"/>
              <a:t>om</a:t>
            </a:r>
          </a:p>
          <a:p>
            <a:pPr lvl="1">
              <a:buNone/>
            </a:pPr>
            <a:r>
              <a:rPr lang="en-GB" dirty="0" smtClean="0"/>
              <a:t>Designer/ Marketing : </a:t>
            </a:r>
            <a:r>
              <a:rPr lang="en-GB" dirty="0" smtClean="0">
                <a:solidFill>
                  <a:srgbClr val="FFFF00"/>
                </a:solidFill>
              </a:rPr>
              <a:t>S</a:t>
            </a:r>
            <a:r>
              <a:rPr lang="en-GB" dirty="0" smtClean="0"/>
              <a:t>herbert</a:t>
            </a:r>
          </a:p>
          <a:p>
            <a:pPr lvl="1">
              <a:buNone/>
            </a:pPr>
            <a:r>
              <a:rPr lang="en-GB" dirty="0" smtClean="0"/>
              <a:t>Because I believe in equal opportunities anyone can drive the car.</a:t>
            </a:r>
            <a:endParaRPr lang="en-GB" dirty="0"/>
          </a:p>
        </p:txBody>
      </p:sp>
      <p:sp>
        <p:nvSpPr>
          <p:cNvPr id="4" name="Rectangle 3"/>
          <p:cNvSpPr/>
          <p:nvPr/>
        </p:nvSpPr>
        <p:spPr>
          <a:xfrm rot="20370412">
            <a:off x="99370" y="46998"/>
            <a:ext cx="4180818" cy="1323439"/>
          </a:xfrm>
          <a:prstGeom prst="rect">
            <a:avLst/>
          </a:prstGeom>
        </p:spPr>
        <p:txBody>
          <a:bodyPr wrap="square">
            <a:spAutoFit/>
          </a:bodyPr>
          <a:lstStyle/>
          <a:p>
            <a:r>
              <a:rPr lang="en-GB" sz="8000" kern="10" dirty="0" smtClean="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C.D.S</a:t>
            </a:r>
            <a:endParaRPr lang="en-GB" sz="8000" dirty="0"/>
          </a:p>
        </p:txBody>
      </p:sp>
      <p:sp>
        <p:nvSpPr>
          <p:cNvPr id="5" name="Rectangle 4"/>
          <p:cNvSpPr/>
          <p:nvPr/>
        </p:nvSpPr>
        <p:spPr>
          <a:xfrm>
            <a:off x="2643174" y="5286388"/>
            <a:ext cx="5368777" cy="1323439"/>
          </a:xfrm>
          <a:prstGeom prst="rect">
            <a:avLst/>
          </a:prstGeom>
        </p:spPr>
        <p:txBody>
          <a:bodyPr wrap="none">
            <a:spAutoFit/>
          </a:bodyPr>
          <a:lstStyle/>
          <a:p>
            <a:r>
              <a:rPr lang="en-GB" sz="8000" kern="10" dirty="0" smtClean="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SUPERACERS</a:t>
            </a:r>
            <a:endParaRPr lang="en-GB" sz="8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357554" y="2143116"/>
            <a:ext cx="2214578" cy="1323439"/>
          </a:xfrm>
          <a:prstGeom prst="rect">
            <a:avLst/>
          </a:prstGeom>
        </p:spPr>
        <p:txBody>
          <a:bodyPr wrap="square">
            <a:spAutoFit/>
          </a:bodyPr>
          <a:lstStyle/>
          <a:p>
            <a:r>
              <a:rPr lang="en-GB" sz="8000" kern="10" dirty="0" smtClean="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C.D.S</a:t>
            </a:r>
            <a:endParaRPr lang="en-GB" sz="8000" dirty="0"/>
          </a:p>
        </p:txBody>
      </p:sp>
      <p:sp>
        <p:nvSpPr>
          <p:cNvPr id="5" name="Rectangle 4"/>
          <p:cNvSpPr/>
          <p:nvPr/>
        </p:nvSpPr>
        <p:spPr>
          <a:xfrm>
            <a:off x="1785918" y="3643314"/>
            <a:ext cx="5368777" cy="1323439"/>
          </a:xfrm>
          <a:prstGeom prst="rect">
            <a:avLst/>
          </a:prstGeom>
        </p:spPr>
        <p:txBody>
          <a:bodyPr wrap="none">
            <a:spAutoFit/>
          </a:bodyPr>
          <a:lstStyle/>
          <a:p>
            <a:r>
              <a:rPr lang="en-GB" sz="8000" kern="10" dirty="0" smtClean="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SUPERACERS</a:t>
            </a:r>
            <a:endParaRPr lang="en-GB" sz="8000" dirty="0"/>
          </a:p>
        </p:txBody>
      </p:sp>
      <p:sp>
        <p:nvSpPr>
          <p:cNvPr id="6" name="TextBox 5"/>
          <p:cNvSpPr txBox="1"/>
          <p:nvPr/>
        </p:nvSpPr>
        <p:spPr>
          <a:xfrm>
            <a:off x="2786050" y="5500702"/>
            <a:ext cx="3500462" cy="523220"/>
          </a:xfrm>
          <a:prstGeom prst="rect">
            <a:avLst/>
          </a:prstGeom>
          <a:noFill/>
        </p:spPr>
        <p:txBody>
          <a:bodyPr wrap="square" rtlCol="0">
            <a:spAutoFit/>
          </a:bodyPr>
          <a:lstStyle/>
          <a:p>
            <a:r>
              <a:rPr lang="en-GB" sz="2800" dirty="0" smtClean="0"/>
              <a:t>This is our team name. </a:t>
            </a:r>
            <a:endParaRPr lang="en-GB" sz="2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u="sng" dirty="0" smtClean="0"/>
              <a:t>School name and location</a:t>
            </a:r>
            <a:endParaRPr lang="en-GB" u="sng" dirty="0"/>
          </a:p>
        </p:txBody>
      </p:sp>
      <p:sp>
        <p:nvSpPr>
          <p:cNvPr id="3" name="Content Placeholder 2"/>
          <p:cNvSpPr>
            <a:spLocks noGrp="1"/>
          </p:cNvSpPr>
          <p:nvPr>
            <p:ph idx="1"/>
          </p:nvPr>
        </p:nvSpPr>
        <p:spPr>
          <a:xfrm>
            <a:off x="428596" y="2000240"/>
            <a:ext cx="4714908" cy="2071702"/>
          </a:xfrm>
        </p:spPr>
        <p:txBody>
          <a:bodyPr/>
          <a:lstStyle/>
          <a:p>
            <a:r>
              <a:rPr lang="en-GB" dirty="0" smtClean="0"/>
              <a:t>We are from Sturminster Newton High School which is in Dorset.</a:t>
            </a:r>
            <a:endParaRPr lang="en-GB" dirty="0"/>
          </a:p>
        </p:txBody>
      </p:sp>
      <p:pic>
        <p:nvPicPr>
          <p:cNvPr id="1026" name="Picture 2"/>
          <p:cNvPicPr>
            <a:picLocks noChangeAspect="1" noChangeArrowheads="1"/>
          </p:cNvPicPr>
          <p:nvPr/>
        </p:nvPicPr>
        <p:blipFill>
          <a:blip r:embed="rId2"/>
          <a:srcRect l="46143" t="35156" b="11133"/>
          <a:stretch>
            <a:fillRect/>
          </a:stretch>
        </p:blipFill>
        <p:spPr bwMode="auto">
          <a:xfrm>
            <a:off x="5286380" y="1857364"/>
            <a:ext cx="3247333" cy="2428892"/>
          </a:xfrm>
          <a:prstGeom prst="rect">
            <a:avLst/>
          </a:prstGeom>
          <a:noFill/>
          <a:ln w="9525">
            <a:noFill/>
            <a:miter lim="800000"/>
            <a:headEnd/>
            <a:tailEnd/>
          </a:ln>
          <a:effectLst/>
        </p:spPr>
      </p:pic>
      <p:pic>
        <p:nvPicPr>
          <p:cNvPr id="1028" name="Picture 4" descr="http://www.ndvm.co.cc/images/SNHS.jpg"/>
          <p:cNvPicPr>
            <a:picLocks noChangeAspect="1" noChangeArrowheads="1"/>
          </p:cNvPicPr>
          <p:nvPr/>
        </p:nvPicPr>
        <p:blipFill>
          <a:blip r:embed="rId3"/>
          <a:srcRect/>
          <a:stretch>
            <a:fillRect/>
          </a:stretch>
        </p:blipFill>
        <p:spPr bwMode="auto">
          <a:xfrm>
            <a:off x="5643570" y="4643446"/>
            <a:ext cx="1722418" cy="1865123"/>
          </a:xfrm>
          <a:prstGeom prst="rect">
            <a:avLst/>
          </a:prstGeom>
          <a:noFill/>
        </p:spPr>
      </p:pic>
      <p:sp>
        <p:nvSpPr>
          <p:cNvPr id="6" name="TextBox 5"/>
          <p:cNvSpPr txBox="1"/>
          <p:nvPr/>
        </p:nvSpPr>
        <p:spPr>
          <a:xfrm>
            <a:off x="2071670" y="5286388"/>
            <a:ext cx="3071834" cy="461665"/>
          </a:xfrm>
          <a:prstGeom prst="rect">
            <a:avLst/>
          </a:prstGeom>
          <a:noFill/>
        </p:spPr>
        <p:txBody>
          <a:bodyPr wrap="square" rtlCol="0">
            <a:spAutoFit/>
          </a:bodyPr>
          <a:lstStyle/>
          <a:p>
            <a:r>
              <a:rPr lang="en-GB" sz="2400" dirty="0" smtClean="0"/>
              <a:t>This is our school logo:</a:t>
            </a:r>
            <a:endParaRPr lang="en-GB"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u="sng" dirty="0" smtClean="0"/>
              <a:t>Team </a:t>
            </a:r>
            <a:r>
              <a:rPr lang="en-GB" u="sng" dirty="0" smtClean="0"/>
              <a:t>Picture</a:t>
            </a:r>
            <a:endParaRPr lang="en-GB" u="sng" dirty="0"/>
          </a:p>
        </p:txBody>
      </p:sp>
      <p:pic>
        <p:nvPicPr>
          <p:cNvPr id="1029" name="Picture 5" descr="N:\year 8\Technology\resistant materials\DSCN4168.JPG"/>
          <p:cNvPicPr>
            <a:picLocks noChangeAspect="1" noChangeArrowheads="1"/>
          </p:cNvPicPr>
          <p:nvPr/>
        </p:nvPicPr>
        <p:blipFill>
          <a:blip r:embed="rId3"/>
          <a:srcRect b="15625"/>
          <a:stretch>
            <a:fillRect/>
          </a:stretch>
        </p:blipFill>
        <p:spPr bwMode="auto">
          <a:xfrm rot="5400000">
            <a:off x="7099" y="2064547"/>
            <a:ext cx="4643470" cy="3086096"/>
          </a:xfrm>
          <a:prstGeom prst="rect">
            <a:avLst/>
          </a:prstGeom>
          <a:noFill/>
        </p:spPr>
      </p:pic>
      <p:pic>
        <p:nvPicPr>
          <p:cNvPr id="1030" name="Picture 6" descr="N:\year 8\Technology\resistant materials\DSCN4170.JPG"/>
          <p:cNvPicPr>
            <a:picLocks noChangeAspect="1" noChangeArrowheads="1"/>
          </p:cNvPicPr>
          <p:nvPr/>
        </p:nvPicPr>
        <p:blipFill>
          <a:blip r:embed="rId4"/>
          <a:srcRect b="23438"/>
          <a:stretch>
            <a:fillRect/>
          </a:stretch>
        </p:blipFill>
        <p:spPr bwMode="auto">
          <a:xfrm rot="5400000">
            <a:off x="4793445" y="2207423"/>
            <a:ext cx="4643470" cy="2800344"/>
          </a:xfrm>
          <a:prstGeom prst="rect">
            <a:avLst/>
          </a:prstGeom>
          <a:noFill/>
        </p:spPr>
      </p:pic>
      <p:pic>
        <p:nvPicPr>
          <p:cNvPr id="1031" name="Picture 7" descr="N:\year 8\Technology\resistant materials\DSCN4171.JPG"/>
          <p:cNvPicPr>
            <a:picLocks noChangeAspect="1" noChangeArrowheads="1"/>
          </p:cNvPicPr>
          <p:nvPr/>
        </p:nvPicPr>
        <p:blipFill>
          <a:blip r:embed="rId5"/>
          <a:srcRect t="29687" b="19531"/>
          <a:stretch>
            <a:fillRect/>
          </a:stretch>
        </p:blipFill>
        <p:spPr bwMode="auto">
          <a:xfrm rot="5400000">
            <a:off x="2464579" y="2678901"/>
            <a:ext cx="4643470" cy="1857388"/>
          </a:xfrm>
          <a:prstGeom prst="rect">
            <a:avLst/>
          </a:prstGeom>
          <a:noFill/>
        </p:spPr>
      </p:pic>
      <p:sp>
        <p:nvSpPr>
          <p:cNvPr id="6" name="TextBox 5"/>
          <p:cNvSpPr txBox="1"/>
          <p:nvPr/>
        </p:nvSpPr>
        <p:spPr>
          <a:xfrm>
            <a:off x="642910" y="6143644"/>
            <a:ext cx="3214710" cy="369332"/>
          </a:xfrm>
          <a:prstGeom prst="rect">
            <a:avLst/>
          </a:prstGeom>
          <a:noFill/>
        </p:spPr>
        <p:txBody>
          <a:bodyPr wrap="square" rtlCol="0">
            <a:spAutoFit/>
          </a:bodyPr>
          <a:lstStyle/>
          <a:p>
            <a:r>
              <a:rPr lang="en-GB" dirty="0" smtClean="0"/>
              <a:t>Joe Herbert- Smith ( Sherbert)</a:t>
            </a:r>
            <a:endParaRPr lang="en-GB" dirty="0"/>
          </a:p>
        </p:txBody>
      </p:sp>
      <p:sp>
        <p:nvSpPr>
          <p:cNvPr id="7" name="TextBox 6"/>
          <p:cNvSpPr txBox="1"/>
          <p:nvPr/>
        </p:nvSpPr>
        <p:spPr>
          <a:xfrm>
            <a:off x="4000496" y="6143644"/>
            <a:ext cx="1643074" cy="369332"/>
          </a:xfrm>
          <a:prstGeom prst="rect">
            <a:avLst/>
          </a:prstGeom>
          <a:noFill/>
        </p:spPr>
        <p:txBody>
          <a:bodyPr wrap="square" rtlCol="0">
            <a:spAutoFit/>
          </a:bodyPr>
          <a:lstStyle/>
          <a:p>
            <a:r>
              <a:rPr lang="en-GB" dirty="0" smtClean="0"/>
              <a:t>Matt Crompton</a:t>
            </a:r>
            <a:endParaRPr lang="en-GB" dirty="0"/>
          </a:p>
        </p:txBody>
      </p:sp>
      <p:sp>
        <p:nvSpPr>
          <p:cNvPr id="8" name="TextBox 7"/>
          <p:cNvSpPr txBox="1"/>
          <p:nvPr/>
        </p:nvSpPr>
        <p:spPr>
          <a:xfrm>
            <a:off x="6429388" y="6072206"/>
            <a:ext cx="1500198" cy="369332"/>
          </a:xfrm>
          <a:prstGeom prst="rect">
            <a:avLst/>
          </a:prstGeom>
          <a:noFill/>
        </p:spPr>
        <p:txBody>
          <a:bodyPr wrap="square" rtlCol="0">
            <a:spAutoFit/>
          </a:bodyPr>
          <a:lstStyle/>
          <a:p>
            <a:r>
              <a:rPr lang="en-GB" dirty="0" smtClean="0"/>
              <a:t>Dom Morgan</a:t>
            </a:r>
            <a:endParaRPr lang="en-GB"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u="sng" dirty="0" smtClean="0"/>
              <a:t>Supervisors</a:t>
            </a:r>
            <a:endParaRPr lang="en-GB" u="sng" dirty="0"/>
          </a:p>
        </p:txBody>
      </p:sp>
      <p:pic>
        <p:nvPicPr>
          <p:cNvPr id="23554" name="Picture 2" descr="E:\DCIM\100SSCAM\SDC10629.JPG"/>
          <p:cNvPicPr>
            <a:picLocks noChangeAspect="1" noChangeArrowheads="1"/>
          </p:cNvPicPr>
          <p:nvPr/>
        </p:nvPicPr>
        <p:blipFill>
          <a:blip r:embed="rId2" cstate="print"/>
          <a:srcRect/>
          <a:stretch>
            <a:fillRect/>
          </a:stretch>
        </p:blipFill>
        <p:spPr bwMode="auto">
          <a:xfrm rot="5400000">
            <a:off x="6652632" y="1419806"/>
            <a:ext cx="2214576" cy="1660932"/>
          </a:xfrm>
          <a:prstGeom prst="rect">
            <a:avLst/>
          </a:prstGeom>
          <a:noFill/>
        </p:spPr>
      </p:pic>
      <p:pic>
        <p:nvPicPr>
          <p:cNvPr id="23555" name="Picture 3" descr="E:\DCIM\100SSCAM\SDC10620.JPG"/>
          <p:cNvPicPr>
            <a:picLocks noChangeAspect="1" noChangeArrowheads="1"/>
          </p:cNvPicPr>
          <p:nvPr/>
        </p:nvPicPr>
        <p:blipFill>
          <a:blip r:embed="rId3" cstate="print"/>
          <a:srcRect/>
          <a:stretch>
            <a:fillRect/>
          </a:stretch>
        </p:blipFill>
        <p:spPr bwMode="auto">
          <a:xfrm rot="5400000">
            <a:off x="130938" y="1512080"/>
            <a:ext cx="2381265" cy="1785949"/>
          </a:xfrm>
          <a:prstGeom prst="rect">
            <a:avLst/>
          </a:prstGeom>
          <a:noFill/>
        </p:spPr>
      </p:pic>
      <p:pic>
        <p:nvPicPr>
          <p:cNvPr id="23556" name="Picture 4" descr="E:\DCIM\100SSCAM\SDC10622.JPG"/>
          <p:cNvPicPr>
            <a:picLocks noChangeAspect="1" noChangeArrowheads="1"/>
          </p:cNvPicPr>
          <p:nvPr/>
        </p:nvPicPr>
        <p:blipFill>
          <a:blip r:embed="rId4" cstate="print"/>
          <a:srcRect/>
          <a:stretch>
            <a:fillRect/>
          </a:stretch>
        </p:blipFill>
        <p:spPr bwMode="auto">
          <a:xfrm rot="5400000">
            <a:off x="1797824" y="4274350"/>
            <a:ext cx="2190766" cy="1643074"/>
          </a:xfrm>
          <a:prstGeom prst="rect">
            <a:avLst/>
          </a:prstGeom>
          <a:noFill/>
        </p:spPr>
      </p:pic>
      <p:pic>
        <p:nvPicPr>
          <p:cNvPr id="23557" name="Picture 5" descr="E:\DCIM\100SSCAM\SDC10624.JPG"/>
          <p:cNvPicPr>
            <a:picLocks noChangeAspect="1" noChangeArrowheads="1"/>
          </p:cNvPicPr>
          <p:nvPr/>
        </p:nvPicPr>
        <p:blipFill>
          <a:blip r:embed="rId5" cstate="print"/>
          <a:srcRect/>
          <a:stretch>
            <a:fillRect/>
          </a:stretch>
        </p:blipFill>
        <p:spPr bwMode="auto">
          <a:xfrm rot="5400000">
            <a:off x="3354578" y="1503150"/>
            <a:ext cx="2309828" cy="1732372"/>
          </a:xfrm>
          <a:prstGeom prst="rect">
            <a:avLst/>
          </a:prstGeom>
          <a:noFill/>
        </p:spPr>
      </p:pic>
      <p:pic>
        <p:nvPicPr>
          <p:cNvPr id="23558" name="Picture 6" descr="E:\DCIM\100SSCAM\SDC10626.JPG"/>
          <p:cNvPicPr>
            <a:picLocks noChangeAspect="1" noChangeArrowheads="1"/>
          </p:cNvPicPr>
          <p:nvPr/>
        </p:nvPicPr>
        <p:blipFill>
          <a:blip r:embed="rId6" cstate="print"/>
          <a:srcRect/>
          <a:stretch>
            <a:fillRect/>
          </a:stretch>
        </p:blipFill>
        <p:spPr bwMode="auto">
          <a:xfrm rot="5400000">
            <a:off x="4935143" y="4208865"/>
            <a:ext cx="2238392" cy="1678794"/>
          </a:xfrm>
          <a:prstGeom prst="rect">
            <a:avLst/>
          </a:prstGeom>
          <a:noFill/>
        </p:spPr>
      </p:pic>
      <p:sp>
        <p:nvSpPr>
          <p:cNvPr id="9" name="TextBox 8"/>
          <p:cNvSpPr txBox="1"/>
          <p:nvPr/>
        </p:nvSpPr>
        <p:spPr>
          <a:xfrm>
            <a:off x="642910" y="3571876"/>
            <a:ext cx="1357322" cy="400110"/>
          </a:xfrm>
          <a:prstGeom prst="rect">
            <a:avLst/>
          </a:prstGeom>
          <a:noFill/>
        </p:spPr>
        <p:txBody>
          <a:bodyPr wrap="square" rtlCol="0">
            <a:spAutoFit/>
          </a:bodyPr>
          <a:lstStyle/>
          <a:p>
            <a:r>
              <a:rPr lang="en-GB" sz="2000" dirty="0" smtClean="0"/>
              <a:t>Mr Goodall</a:t>
            </a:r>
            <a:endParaRPr lang="en-GB" sz="2000" dirty="0"/>
          </a:p>
        </p:txBody>
      </p:sp>
      <p:sp>
        <p:nvSpPr>
          <p:cNvPr id="10" name="TextBox 9"/>
          <p:cNvSpPr txBox="1"/>
          <p:nvPr/>
        </p:nvSpPr>
        <p:spPr>
          <a:xfrm>
            <a:off x="4071934" y="3571876"/>
            <a:ext cx="714380" cy="400110"/>
          </a:xfrm>
          <a:prstGeom prst="rect">
            <a:avLst/>
          </a:prstGeom>
          <a:noFill/>
        </p:spPr>
        <p:txBody>
          <a:bodyPr wrap="square" rtlCol="0">
            <a:spAutoFit/>
          </a:bodyPr>
          <a:lstStyle/>
          <a:p>
            <a:r>
              <a:rPr lang="en-GB" sz="2000" dirty="0" smtClean="0"/>
              <a:t>Ryan</a:t>
            </a:r>
            <a:endParaRPr lang="en-GB" sz="2000" dirty="0"/>
          </a:p>
        </p:txBody>
      </p:sp>
      <p:sp>
        <p:nvSpPr>
          <p:cNvPr id="11" name="TextBox 10"/>
          <p:cNvSpPr txBox="1"/>
          <p:nvPr/>
        </p:nvSpPr>
        <p:spPr>
          <a:xfrm>
            <a:off x="7429520" y="3429000"/>
            <a:ext cx="714380" cy="400110"/>
          </a:xfrm>
          <a:prstGeom prst="rect">
            <a:avLst/>
          </a:prstGeom>
          <a:noFill/>
        </p:spPr>
        <p:txBody>
          <a:bodyPr wrap="square" rtlCol="0">
            <a:spAutoFit/>
          </a:bodyPr>
          <a:lstStyle/>
          <a:p>
            <a:r>
              <a:rPr lang="en-GB" sz="2000" dirty="0" smtClean="0"/>
              <a:t>Tyler</a:t>
            </a:r>
            <a:endParaRPr lang="en-GB" sz="2000" dirty="0"/>
          </a:p>
        </p:txBody>
      </p:sp>
      <p:sp>
        <p:nvSpPr>
          <p:cNvPr id="12" name="TextBox 11"/>
          <p:cNvSpPr txBox="1"/>
          <p:nvPr/>
        </p:nvSpPr>
        <p:spPr>
          <a:xfrm>
            <a:off x="2143108" y="6286520"/>
            <a:ext cx="1643074" cy="369332"/>
          </a:xfrm>
          <a:prstGeom prst="rect">
            <a:avLst/>
          </a:prstGeom>
          <a:noFill/>
        </p:spPr>
        <p:txBody>
          <a:bodyPr wrap="square" rtlCol="0">
            <a:spAutoFit/>
          </a:bodyPr>
          <a:lstStyle/>
          <a:p>
            <a:r>
              <a:rPr lang="en-GB" dirty="0" smtClean="0"/>
              <a:t>Mr Lydford</a:t>
            </a:r>
            <a:endParaRPr lang="en-GB" dirty="0"/>
          </a:p>
        </p:txBody>
      </p:sp>
      <p:sp>
        <p:nvSpPr>
          <p:cNvPr id="13" name="TextBox 12"/>
          <p:cNvSpPr txBox="1"/>
          <p:nvPr/>
        </p:nvSpPr>
        <p:spPr>
          <a:xfrm>
            <a:off x="5429256" y="6286520"/>
            <a:ext cx="1571636" cy="369332"/>
          </a:xfrm>
          <a:prstGeom prst="rect">
            <a:avLst/>
          </a:prstGeom>
          <a:noFill/>
        </p:spPr>
        <p:txBody>
          <a:bodyPr wrap="square" rtlCol="0">
            <a:spAutoFit/>
          </a:bodyPr>
          <a:lstStyle/>
          <a:p>
            <a:r>
              <a:rPr lang="en-GB" dirty="0" smtClean="0"/>
              <a:t>Mrs Wilcox</a:t>
            </a:r>
            <a:endParaRPr lang="en-GB"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u="sng" dirty="0" smtClean="0"/>
              <a:t>Advisers / Consultants</a:t>
            </a:r>
            <a:endParaRPr lang="en-GB" u="sng" dirty="0"/>
          </a:p>
        </p:txBody>
      </p:sp>
      <p:sp>
        <p:nvSpPr>
          <p:cNvPr id="3" name="Content Placeholder 2"/>
          <p:cNvSpPr>
            <a:spLocks noGrp="1"/>
          </p:cNvSpPr>
          <p:nvPr>
            <p:ph idx="1"/>
          </p:nvPr>
        </p:nvSpPr>
        <p:spPr>
          <a:xfrm>
            <a:off x="500034" y="2643182"/>
            <a:ext cx="8229600" cy="1143008"/>
          </a:xfrm>
        </p:spPr>
        <p:txBody>
          <a:bodyPr/>
          <a:lstStyle/>
          <a:p>
            <a:r>
              <a:rPr lang="en-GB" dirty="0" smtClean="0"/>
              <a:t>We had lots of advisers ,so many we can’t list them all!</a:t>
            </a:r>
            <a:endParaRPr lang="en-GB"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u="sng" dirty="0" smtClean="0"/>
              <a:t>The sponsors</a:t>
            </a:r>
            <a:endParaRPr lang="en-GB" u="sng" dirty="0"/>
          </a:p>
        </p:txBody>
      </p:sp>
      <p:sp>
        <p:nvSpPr>
          <p:cNvPr id="3" name="Content Placeholder 2"/>
          <p:cNvSpPr>
            <a:spLocks noGrp="1"/>
          </p:cNvSpPr>
          <p:nvPr>
            <p:ph idx="1"/>
          </p:nvPr>
        </p:nvSpPr>
        <p:spPr/>
        <p:txBody>
          <a:bodyPr/>
          <a:lstStyle/>
          <a:p>
            <a:r>
              <a:rPr lang="en-GB" dirty="0" smtClean="0"/>
              <a:t>We had no exterior sponsors.</a:t>
            </a:r>
          </a:p>
          <a:p>
            <a:endParaRPr lang="en-GB" dirty="0" smtClean="0"/>
          </a:p>
          <a:p>
            <a:r>
              <a:rPr lang="en-GB" dirty="0" smtClean="0"/>
              <a:t>The only sponsors we have are the one provided for the car.</a:t>
            </a:r>
          </a:p>
          <a:p>
            <a:r>
              <a:rPr lang="en-GB" dirty="0" smtClean="0"/>
              <a:t>E.G:</a:t>
            </a:r>
          </a:p>
          <a:p>
            <a:pPr>
              <a:buNone/>
            </a:pPr>
            <a:r>
              <a:rPr lang="en-GB" dirty="0" smtClean="0"/>
              <a:t>	P.T.C	T.E.P		Scalextic 4 Schools </a:t>
            </a:r>
          </a:p>
          <a:p>
            <a:pPr>
              <a:buNone/>
            </a:pPr>
            <a:r>
              <a:rPr lang="en-GB" dirty="0" smtClean="0"/>
              <a:t>	Boxford		CR CLARKE</a:t>
            </a:r>
            <a:endParaRPr lang="en-GB"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571744"/>
            <a:ext cx="8229600" cy="1143000"/>
          </a:xfrm>
        </p:spPr>
        <p:txBody>
          <a:bodyPr>
            <a:noAutofit/>
          </a:bodyPr>
          <a:lstStyle/>
          <a:p>
            <a:r>
              <a:rPr lang="en-GB" sz="7200" dirty="0" smtClean="0"/>
              <a:t>Car Design</a:t>
            </a:r>
            <a:endParaRPr lang="en-GB" sz="72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222</TotalTime>
  <Words>277</Words>
  <Application>Microsoft Office PowerPoint</Application>
  <PresentationFormat>On-screen Show (4:3)</PresentationFormat>
  <Paragraphs>61</Paragraphs>
  <Slides>15</Slides>
  <Notes>1</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Slide 1</vt:lpstr>
      <vt:lpstr>C.D.S Superacers</vt:lpstr>
      <vt:lpstr>Slide 3</vt:lpstr>
      <vt:lpstr>School name and location</vt:lpstr>
      <vt:lpstr>Team Picture</vt:lpstr>
      <vt:lpstr>Supervisors</vt:lpstr>
      <vt:lpstr>Advisers / Consultants</vt:lpstr>
      <vt:lpstr>The sponsors</vt:lpstr>
      <vt:lpstr>Car Design</vt:lpstr>
      <vt:lpstr>The car</vt:lpstr>
      <vt:lpstr> Our method of making</vt:lpstr>
      <vt:lpstr>Images</vt:lpstr>
      <vt:lpstr>Exploded assembly images</vt:lpstr>
      <vt:lpstr>The car</vt:lpstr>
      <vt:lpstr>Other alterations</vt:lpstr>
    </vt:vector>
  </TitlesOfParts>
  <Company>Sturminster Newton High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Scalextrics 4 schools</dc:title>
  <dc:creator>07morgandom</dc:creator>
  <cp:lastModifiedBy>07morgandom</cp:lastModifiedBy>
  <cp:revision>31</cp:revision>
  <dcterms:created xsi:type="dcterms:W3CDTF">2009-05-11T12:18:25Z</dcterms:created>
  <dcterms:modified xsi:type="dcterms:W3CDTF">2009-07-07T10:01:39Z</dcterms:modified>
</cp:coreProperties>
</file>